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9E36-EA3F-42C2-8F2E-7970DA12ECF3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02/08/2017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B9B-BF63-4582-9947-CCEABFC97EA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7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9E36-EA3F-42C2-8F2E-7970DA12ECF3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02/08/2017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B9B-BF63-4582-9947-CCEABFC97EA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94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9E36-EA3F-42C2-8F2E-7970DA12ECF3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02/08/2017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B9B-BF63-4582-9947-CCEABFC97EA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71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9E36-EA3F-42C2-8F2E-7970DA12ECF3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02/08/2017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B9B-BF63-4582-9947-CCEABFC97EA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45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9E36-EA3F-42C2-8F2E-7970DA12ECF3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02/08/2017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B9B-BF63-4582-9947-CCEABFC97EA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592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9E36-EA3F-42C2-8F2E-7970DA12ECF3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02/08/2017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B9B-BF63-4582-9947-CCEABFC97EA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26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9E36-EA3F-42C2-8F2E-7970DA12ECF3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02/08/2017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B9B-BF63-4582-9947-CCEABFC97EA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22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9E36-EA3F-42C2-8F2E-7970DA12ECF3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02/08/2017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B9B-BF63-4582-9947-CCEABFC97EA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947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9E36-EA3F-42C2-8F2E-7970DA12ECF3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02/08/2017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B9B-BF63-4582-9947-CCEABFC97EA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28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9E36-EA3F-42C2-8F2E-7970DA12ECF3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02/08/2017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B9B-BF63-4582-9947-CCEABFC97EA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2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9E36-EA3F-42C2-8F2E-7970DA12ECF3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02/08/2017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4B9B-BF63-4582-9947-CCEABFC97EA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46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F9E36-EA3F-42C2-8F2E-7970DA12ECF3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02/08/2017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14B9B-BF63-4582-9947-CCEABFC97EA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95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886700" cy="1039027"/>
          </a:xfrm>
        </p:spPr>
        <p:txBody>
          <a:bodyPr>
            <a:normAutofit/>
          </a:bodyPr>
          <a:lstStyle/>
          <a:p>
            <a:pPr algn="ctr"/>
            <a:r>
              <a:rPr lang="it-IT" sz="3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koola Pota" pitchFamily="34" charset="0"/>
                <a:cs typeface="Iskoola Pota" pitchFamily="34" charset="0"/>
              </a:rPr>
              <a:t>LA DOPPIA PIRAMIDE ALIMENTARE</a:t>
            </a:r>
            <a:endParaRPr lang="it-IT" sz="3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koola Pota" pitchFamily="34" charset="0"/>
              <a:cs typeface="Iskoola Pota" pitchFamily="34" charset="0"/>
            </a:endParaRPr>
          </a:p>
        </p:txBody>
      </p:sp>
      <p:pic>
        <p:nvPicPr>
          <p:cNvPr id="4" name="Segnaposto contenuto 5" descr="DOPPIA PIRAMIDE BELLA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76" y="1763133"/>
            <a:ext cx="8451972" cy="4618195"/>
          </a:xfrm>
        </p:spPr>
      </p:pic>
    </p:spTree>
    <p:extLst>
      <p:ext uri="{BB962C8B-B14F-4D97-AF65-F5344CB8AC3E}">
        <p14:creationId xmlns:p14="http://schemas.microsoft.com/office/powerpoint/2010/main" val="222522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1_Tema di Office</vt:lpstr>
      <vt:lpstr>LA DOPPIA PIRAMIDE ALIMENTARE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DOPPIA PIRAMIDE ALIMENTARE</dc:title>
  <dc:creator>Utente</dc:creator>
  <cp:lastModifiedBy>Utente</cp:lastModifiedBy>
  <cp:revision>1</cp:revision>
  <dcterms:created xsi:type="dcterms:W3CDTF">2017-08-02T16:45:49Z</dcterms:created>
  <dcterms:modified xsi:type="dcterms:W3CDTF">2017-08-02T16:47:06Z</dcterms:modified>
</cp:coreProperties>
</file>